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4"/>
  </p:notesMasterIdLst>
  <p:handoutMasterIdLst>
    <p:handoutMasterId r:id="rId5"/>
  </p:handoutMasterIdLst>
  <p:sldIdLst>
    <p:sldId id="514" r:id="rId2"/>
    <p:sldId id="515" r:id="rId3"/>
  </p:sldIdLst>
  <p:sldSz cx="9144000" cy="6858000" type="screen4x3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4" pos="55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avier Faux" initials="XF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9"/>
    <a:srgbClr val="CCCCCF"/>
    <a:srgbClr val="120742"/>
    <a:srgbClr val="646363"/>
    <a:srgbClr val="505050"/>
    <a:srgbClr val="D4E1E0"/>
    <a:srgbClr val="A1AEAF"/>
    <a:srgbClr val="BFDBF7"/>
    <a:srgbClr val="157EAB"/>
    <a:srgbClr val="F9A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3671" autoAdjust="0"/>
  </p:normalViewPr>
  <p:slideViewPr>
    <p:cSldViewPr snapToGrid="0" snapToObjects="1">
      <p:cViewPr varScale="1">
        <p:scale>
          <a:sx n="81" d="100"/>
          <a:sy n="81" d="100"/>
        </p:scale>
        <p:origin x="648" y="78"/>
      </p:cViewPr>
      <p:guideLst>
        <p:guide orient="horz" pos="3936"/>
        <p:guide pos="204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13DC6B7-151A-46DD-8992-DF262D5946DA}" type="datetimeFigureOut">
              <a:rPr lang="en-GB" smtClean="0"/>
              <a:t>15/10/2020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37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84D6EE0A-42C7-491E-B3DC-355BB75EA5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071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1958A92-D4BF-4190-AED4-D146BA303FE3}" type="datetimeFigureOut">
              <a:rPr lang="en-GB" smtClean="0"/>
              <a:pPr/>
              <a:t>15/10/2020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5005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5"/>
            <a:ext cx="5505450" cy="393861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8E5DEFC-BFAE-4186-88B9-06BA9B12B89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3978900" y="-1568103"/>
            <a:ext cx="1148948" cy="8740989"/>
          </a:xfrm>
          <a:prstGeom prst="rect">
            <a:avLst/>
          </a:prstGeom>
          <a:solidFill>
            <a:srgbClr val="12074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82880" y="110067"/>
            <a:ext cx="8740988" cy="8297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GB" sz="1400" dirty="0">
              <a:solidFill>
                <a:srgbClr val="50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270" y="2315970"/>
            <a:ext cx="7937929" cy="132556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30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GB" dirty="0" smtClean="0"/>
              <a:t>Title of presentation and if it’s long it can run over two lines</a:t>
            </a:r>
            <a:endParaRPr lang="en-GB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2173" y="3607204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Subtitle e.g. presenter’s name</a:t>
            </a:r>
          </a:p>
        </p:txBody>
      </p:sp>
      <p:sp>
        <p:nvSpPr>
          <p:cNvPr id="13" name="Isosceles Triangle 12"/>
          <p:cNvSpPr/>
          <p:nvPr userDrawn="1"/>
        </p:nvSpPr>
        <p:spPr>
          <a:xfrm rot="10800000">
            <a:off x="707302" y="3376865"/>
            <a:ext cx="241651" cy="135512"/>
          </a:xfrm>
          <a:prstGeom prst="triangle">
            <a:avLst/>
          </a:prstGeom>
          <a:solidFill>
            <a:srgbClr val="1207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442960" y="6263640"/>
            <a:ext cx="480909" cy="487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061128" y="5729722"/>
            <a:ext cx="884827" cy="884956"/>
          </a:xfrm>
          <a:prstGeom prst="ellipse">
            <a:avLst/>
          </a:prstGeom>
          <a:solidFill>
            <a:srgbClr val="646363"/>
          </a:solidFill>
        </p:spPr>
        <p:txBody>
          <a:bodyPr lIns="0" tIns="0" rIns="0" bIns="0"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partner logo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522173" y="4011367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521" y="13049"/>
            <a:ext cx="1365504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1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75424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932040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5029200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755576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21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41658646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Divider Slide /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74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422650" y="3882347"/>
            <a:ext cx="5035550" cy="1095337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700"/>
              </a:spcBef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422650" y="2563916"/>
            <a:ext cx="5035550" cy="10953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1321567" y="424981"/>
            <a:ext cx="974160" cy="770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  <p:pic>
        <p:nvPicPr>
          <p:cNvPr id="13" name="Picture 12" descr="VB_VE_Logo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8" r="1349"/>
          <a:stretch/>
        </p:blipFill>
        <p:spPr>
          <a:xfrm>
            <a:off x="289880" y="455237"/>
            <a:ext cx="925972" cy="76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3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810155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762655"/>
            <a:ext cx="8133889" cy="1385888"/>
          </a:xfrm>
          <a:prstGeom prst="rect">
            <a:avLst/>
          </a:prstGeom>
        </p:spPr>
        <p:txBody>
          <a:bodyPr vert="horz"/>
          <a:lstStyle>
            <a:lvl1pPr marL="261938" indent="-261938">
              <a:buClr>
                <a:schemeClr val="accent2"/>
              </a:buClr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652463" indent="-319088">
              <a:defRPr sz="18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7186723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8133889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1471659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2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261938" lvl="2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Third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329923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64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666634" y="1778525"/>
            <a:ext cx="8137179" cy="4478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469815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ab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762000" y="1871663"/>
            <a:ext cx="8041813" cy="39280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1565134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761999" y="1871663"/>
            <a:ext cx="3810001" cy="4385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3311813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993813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64936" y="1882123"/>
            <a:ext cx="3810000" cy="437409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7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900729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62000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56734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7797800" y="6399769"/>
            <a:ext cx="1107043" cy="3253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D42EA9E-67C9-4C87-932C-8F489DA21F6E}" type="slidenum">
              <a:rPr lang="en-GB" sz="1200" smtClean="0">
                <a:solidFill>
                  <a:srgbClr val="1207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GB" sz="1200" dirty="0">
              <a:solidFill>
                <a:srgbClr val="1207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6947" y="233280"/>
            <a:ext cx="8466866" cy="434860"/>
            <a:chOff x="336947" y="233280"/>
            <a:chExt cx="8466866" cy="434860"/>
          </a:xfrm>
        </p:grpSpPr>
        <p:sp>
          <p:nvSpPr>
            <p:cNvPr id="9" name="Rectangle 8"/>
            <p:cNvSpPr/>
            <p:nvPr userDrawn="1"/>
          </p:nvSpPr>
          <p:spPr>
            <a:xfrm>
              <a:off x="336947" y="233280"/>
              <a:ext cx="8466866" cy="388800"/>
            </a:xfrm>
            <a:prstGeom prst="rect">
              <a:avLst/>
            </a:prstGeom>
            <a:solidFill>
              <a:srgbClr val="1207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2700000">
              <a:off x="678985" y="305260"/>
              <a:ext cx="362880" cy="362880"/>
            </a:xfrm>
            <a:prstGeom prst="rect">
              <a:avLst/>
            </a:prstGeom>
            <a:solidFill>
              <a:srgbClr val="0E00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7" t="2" r="-3868" b="-3481"/>
          <a:stretch/>
        </p:blipFill>
        <p:spPr>
          <a:xfrm>
            <a:off x="581203" y="343512"/>
            <a:ext cx="1485722" cy="19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4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free attractions – North West 2019</a:t>
            </a:r>
            <a:br>
              <a:rPr lang="en-GB" sz="2800" dirty="0" smtClean="0"/>
            </a:br>
            <a:r>
              <a:rPr lang="en-GB" sz="2000" dirty="0" smtClean="0"/>
              <a:t>(1/2)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544546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of Liverpool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962,009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956,918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Merseyside Maritime Museum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897,415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836,980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The Ice Cream Farm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Leisure / Theme Park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785,445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781,859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Manchester Art Gallery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750,216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World Museum Liverpool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1,416,632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672,514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-53%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Tate Liverpool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707,207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660,022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Science and Industry Museum 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704,732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556,523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-21%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International Slavery Museum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393,380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396,877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Walker Art Gallery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369,363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391,765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Manchester Museum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368,748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free attractions – North West 2019</a:t>
            </a:r>
            <a:br>
              <a:rPr lang="en-GB" sz="2800" dirty="0" smtClean="0"/>
            </a:br>
            <a:r>
              <a:rPr lang="en-GB" sz="2000" dirty="0" smtClean="0"/>
              <a:t>(2/2)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684054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Bolton </a:t>
                      </a:r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Museum, Aquarium and </a:t>
                      </a: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Archive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243,818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362,577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Customs and Excise National Museum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284,681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328,311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Whitworth Art Gallery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359,380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327,871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Imperial War Museum North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334,500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244,564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-27%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Lady Lever Art Gallery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201,970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210,790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Manchester Cathedral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Heritage / Visitor Centre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143,000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160,000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Portland Basin Museum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114,820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Salford Museum and Art Gallery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109,794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Gallery Oldham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91,860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106,695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Manchester Tourist Information Centre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Heritage / Visitor Centre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135,000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-26%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ngland powerpoint template 4x3 final">
  <a:themeElements>
    <a:clrScheme name="Custom 5">
      <a:dk1>
        <a:srgbClr val="120742"/>
      </a:dk1>
      <a:lt1>
        <a:sysClr val="window" lastClr="FFFFFF"/>
      </a:lt1>
      <a:dk2>
        <a:srgbClr val="231F20"/>
      </a:dk2>
      <a:lt2>
        <a:srgbClr val="518A45"/>
      </a:lt2>
      <a:accent1>
        <a:srgbClr val="120742"/>
      </a:accent1>
      <a:accent2>
        <a:srgbClr val="C00000"/>
      </a:accent2>
      <a:accent3>
        <a:srgbClr val="518A45"/>
      </a:accent3>
      <a:accent4>
        <a:srgbClr val="FDB332"/>
      </a:accent4>
      <a:accent5>
        <a:srgbClr val="157EAB"/>
      </a:accent5>
      <a:accent6>
        <a:srgbClr val="BFDBF7"/>
      </a:accent6>
      <a:hlink>
        <a:srgbClr val="120742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isitEngland powerpoint template 4x3 final [Read-Only]" id="{6E088034-F13E-4613-80DB-D0700B916887}" vid="{C331A35C-B8B0-4859-8BBA-55C07128EF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Discover England Initial Summary Report v1</Template>
  <TotalTime>12448</TotalTime>
  <Words>363</Words>
  <Application>Microsoft Office PowerPoint</Application>
  <PresentationFormat>On-screen Show (4:3)</PresentationFormat>
  <Paragraphs>139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VisitEngland powerpoint template 4x3 final</vt:lpstr>
      <vt:lpstr>Most visited free attractions – North West 2019 (1/2)</vt:lpstr>
      <vt:lpstr>Most visited free attractions – North West 2019 (2/2)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 England:  summary insights on overseas visitors</dc:title>
  <dc:creator>Steve Mills</dc:creator>
  <cp:lastModifiedBy>Keri Portas</cp:lastModifiedBy>
  <cp:revision>665</cp:revision>
  <cp:lastPrinted>2017-06-09T06:23:23Z</cp:lastPrinted>
  <dcterms:created xsi:type="dcterms:W3CDTF">2016-07-20T15:06:07Z</dcterms:created>
  <dcterms:modified xsi:type="dcterms:W3CDTF">2020-10-15T15:25:17Z</dcterms:modified>
</cp:coreProperties>
</file>